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4" r:id="rId5"/>
    <p:sldId id="263" r:id="rId6"/>
    <p:sldId id="267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e Upadhayay" userId="556280587117f9d7" providerId="LiveId" clId="{F371CC29-5128-4615-BB4B-F24E6FB1F972}"/>
    <pc:docChg chg="addSld delSld">
      <pc:chgData name="Shailee Upadhayay" userId="556280587117f9d7" providerId="LiveId" clId="{F371CC29-5128-4615-BB4B-F24E6FB1F972}" dt="2023-03-09T07:56:23.552" v="1" actId="2696"/>
      <pc:docMkLst>
        <pc:docMk/>
      </pc:docMkLst>
      <pc:sldChg chg="new del">
        <pc:chgData name="Shailee Upadhayay" userId="556280587117f9d7" providerId="LiveId" clId="{F371CC29-5128-4615-BB4B-F24E6FB1F972}" dt="2023-03-09T07:56:23.552" v="1" actId="2696"/>
        <pc:sldMkLst>
          <pc:docMk/>
          <pc:sldMk cId="2306997396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59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32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26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86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42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5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7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358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72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8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72FC-496B-4003-8F19-48AFE387C65C}" type="datetimeFigureOut">
              <a:rPr lang="en-IN" smtClean="0"/>
              <a:t>09-03-2023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AAD24B3-EE3B-4BAF-A37E-26291388AE31}" type="slidenum">
              <a:rPr lang="en-IN" smtClean="0"/>
              <a:t>‹#›</a:t>
            </a:fld>
            <a:endParaRPr lang="en-IN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57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F351-1F9F-9247-54D1-566420E93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7B29D-BB47-290E-9D7B-9979FEEAF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International Business Environment (IBE) - Corpbiz Advisors">
            <a:extLst>
              <a:ext uri="{FF2B5EF4-FFF2-40B4-BE49-F238E27FC236}">
                <a16:creationId xmlns:a16="http://schemas.microsoft.com/office/drawing/2014/main" id="{E0114126-39B8-3A0C-FDAC-5D7E980B4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27" y="336243"/>
            <a:ext cx="10287545" cy="54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37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OF CHANGE: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/>
              <a:t>1.Socio-cultural</a:t>
            </a:r>
            <a:r>
              <a:rPr lang="en-US" dirty="0"/>
              <a:t>- Social habits, Cultural differences.</a:t>
            </a:r>
          </a:p>
          <a:p>
            <a:pPr algn="just">
              <a:buNone/>
            </a:pPr>
            <a:r>
              <a:rPr lang="en-US" b="1" dirty="0"/>
              <a:t>2.Economical</a:t>
            </a:r>
            <a:r>
              <a:rPr lang="en-US" dirty="0"/>
              <a:t>- Resources, Capital markets etc</a:t>
            </a:r>
          </a:p>
          <a:p>
            <a:pPr algn="just">
              <a:buNone/>
            </a:pPr>
            <a:r>
              <a:rPr lang="en-US" b="1" dirty="0"/>
              <a:t>3.Technological</a:t>
            </a:r>
            <a:r>
              <a:rPr lang="en-US" dirty="0"/>
              <a:t>-  Communication, Innovation.</a:t>
            </a:r>
          </a:p>
          <a:p>
            <a:pPr algn="just">
              <a:buNone/>
            </a:pPr>
            <a:r>
              <a:rPr lang="en-US" b="1" dirty="0"/>
              <a:t>4.Political Factors</a:t>
            </a:r>
            <a:r>
              <a:rPr lang="en-US" dirty="0"/>
              <a:t>- Power , Dominance..</a:t>
            </a:r>
          </a:p>
          <a:p>
            <a:pPr algn="just">
              <a:buNone/>
            </a:pPr>
            <a:r>
              <a:rPr lang="en-US" b="1" dirty="0"/>
              <a:t>5.Legal-</a:t>
            </a:r>
            <a:r>
              <a:rPr lang="en-US" dirty="0"/>
              <a:t> Various laws and legislative acts.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Environment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Social environment of business means all factors which affects business socially. Every business works in a society. So societies’ different factors like family, educational institutions and religion affects business.</a:t>
            </a:r>
          </a:p>
          <a:p>
            <a:pPr algn="just"/>
            <a:r>
              <a:rPr lang="en-US" dirty="0"/>
              <a:t>It includes the culture that the individual was educated or lives in, and the people with whom they interact.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Cultural Environment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cultural environment means an environment which affect the basic values , </a:t>
            </a:r>
            <a:r>
              <a:rPr lang="en-US" dirty="0" err="1"/>
              <a:t>behaviours</a:t>
            </a:r>
            <a:r>
              <a:rPr lang="en-US" dirty="0"/>
              <a:t> and preferences of the society-all of which have an effect on consumer marketing decisions.</a:t>
            </a:r>
          </a:p>
          <a:p>
            <a:pPr algn="just">
              <a:buNone/>
            </a:pPr>
            <a:r>
              <a:rPr lang="en-US" sz="4300" b="1" dirty="0"/>
              <a:t>Socio-cultural </a:t>
            </a:r>
            <a:r>
              <a:rPr lang="en-US" sz="4800" b="1" dirty="0"/>
              <a:t>Environment</a:t>
            </a:r>
          </a:p>
          <a:p>
            <a:pPr algn="just"/>
            <a:r>
              <a:rPr lang="en-US" dirty="0"/>
              <a:t>A set of beliefs, customs, practices and </a:t>
            </a:r>
            <a:r>
              <a:rPr lang="en-US" dirty="0" err="1"/>
              <a:t>behaviour</a:t>
            </a:r>
            <a:r>
              <a:rPr lang="en-US" dirty="0"/>
              <a:t> that exist within a population. </a:t>
            </a:r>
          </a:p>
          <a:p>
            <a:pPr algn="just"/>
            <a:r>
              <a:rPr lang="en-US" dirty="0"/>
              <a:t>International companies often  include an examination of the socio- cultural environment prior to entering their target markets.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4695" y="0"/>
            <a:ext cx="9412045" cy="59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Economic Environment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definition of economic environment is the environment in which businesses operate that is dependent on the sum total of economic factors.</a:t>
            </a:r>
          </a:p>
          <a:p>
            <a:pPr algn="just"/>
            <a:r>
              <a:rPr lang="en-US" dirty="0"/>
              <a:t>Economic factors include income, employment, inflation, interest rates, consumer </a:t>
            </a:r>
            <a:r>
              <a:rPr lang="en-US" dirty="0" err="1"/>
              <a:t>behaviour</a:t>
            </a:r>
            <a:r>
              <a:rPr lang="en-US" dirty="0"/>
              <a:t> and distribution of wealth. All of the economic factors have effects on the economic environment, which in turn affects the business market.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Economic Environment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Economic Environment factors have immediate and direct impact on the businessman so businessmen must scan the economic environment and take timely actions to deal with these environments.</a:t>
            </a:r>
          </a:p>
          <a:p>
            <a:pPr algn="just"/>
            <a:r>
              <a:rPr lang="en-US" dirty="0"/>
              <a:t> Economic environment may put constraints and may offer opportunities to the businessman. After the new economic policy of 1991,lot of opportunities are offered to businessmen.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</TotalTime>
  <Words>293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Palatino Linotype</vt:lpstr>
      <vt:lpstr>Gallery</vt:lpstr>
      <vt:lpstr>PowerPoint Presentation</vt:lpstr>
      <vt:lpstr>FACTORS OF CHANGE:</vt:lpstr>
      <vt:lpstr>Social Environment</vt:lpstr>
      <vt:lpstr>Cultural Environment</vt:lpstr>
      <vt:lpstr>PowerPoint Presentation</vt:lpstr>
      <vt:lpstr>Economic Environment</vt:lpstr>
      <vt:lpstr>Economic Environment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Shailee Upadhayay</dc:creator>
  <cp:lastModifiedBy>Shailee Upadhayay</cp:lastModifiedBy>
  <cp:revision>1</cp:revision>
  <dcterms:created xsi:type="dcterms:W3CDTF">2023-03-09T07:50:44Z</dcterms:created>
  <dcterms:modified xsi:type="dcterms:W3CDTF">2023-03-09T07:56:25Z</dcterms:modified>
</cp:coreProperties>
</file>